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3288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6D25D-C9A7-44D5-96FE-319112FBE2B8}" type="datetimeFigureOut">
              <a:rPr lang="en-US" smtClean="0"/>
              <a:pPr/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7BB12-7C76-4808-A848-1CA7117D36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5" Type="http://schemas.openxmlformats.org/officeDocument/2006/relationships/hyperlink" Target="mailto:troy.tawhai@rangitane.co.nz" TargetMode="External"/><Relationship Id="rId4" Type="http://schemas.openxmlformats.org/officeDocument/2006/relationships/hyperlink" Target="mailto:r2r@rangitane.co.n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50000">
              <a:schemeClr val="tx2">
                <a:lumMod val="40000"/>
                <a:lumOff val="60000"/>
              </a:schemeClr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uch pic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47" y="1"/>
            <a:ext cx="696496" cy="1440372"/>
          </a:xfrm>
          <a:prstGeom prst="rect">
            <a:avLst/>
          </a:prstGeom>
        </p:spPr>
      </p:pic>
      <p:pic>
        <p:nvPicPr>
          <p:cNvPr id="7" name="Picture 256" descr="touch 2"/>
          <p:cNvPicPr>
            <a:picLocks noChangeAspect="1" noChangeArrowheads="1"/>
          </p:cNvPicPr>
          <p:nvPr/>
        </p:nvPicPr>
        <p:blipFill>
          <a:blip r:embed="rId3"/>
          <a:srcRect l="13406" t="8624" r="17256" b="22365"/>
          <a:stretch>
            <a:fillRect/>
          </a:stretch>
        </p:blipFill>
        <p:spPr bwMode="auto">
          <a:xfrm>
            <a:off x="6009688" y="7334269"/>
            <a:ext cx="848312" cy="1809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56" descr="touch 2"/>
          <p:cNvPicPr>
            <a:picLocks noChangeAspect="1" noChangeArrowheads="1"/>
          </p:cNvPicPr>
          <p:nvPr/>
        </p:nvPicPr>
        <p:blipFill>
          <a:blip r:embed="rId3"/>
          <a:srcRect l="13406" t="8624" r="17256" b="22365"/>
          <a:stretch>
            <a:fillRect/>
          </a:stretch>
        </p:blipFill>
        <p:spPr bwMode="auto">
          <a:xfrm rot="21600000">
            <a:off x="0" y="7315238"/>
            <a:ext cx="857232" cy="1828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669695" y="1547664"/>
            <a:ext cx="5518586" cy="7200799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NZ" sz="5100" b="1" u="sng" dirty="0" smtClean="0"/>
              <a:t>DANNEVIRKE PRIMARY GRADE TOUCH </a:t>
            </a:r>
            <a:r>
              <a:rPr lang="en-NZ" sz="5100" b="1" u="sng" dirty="0" smtClean="0"/>
              <a:t>2020</a:t>
            </a:r>
            <a:endParaRPr lang="en-NZ" sz="5100" b="1" u="sng" dirty="0" smtClean="0"/>
          </a:p>
          <a:p>
            <a:pPr marL="342900" lvl="0" indent="-342900" algn="ctr">
              <a:spcBef>
                <a:spcPct val="20000"/>
              </a:spcBef>
            </a:pPr>
            <a:endParaRPr lang="en-NZ" sz="2900" b="1" dirty="0" smtClean="0"/>
          </a:p>
          <a:p>
            <a:pPr marL="342900" lvl="0" indent="-342900" algn="ctr">
              <a:spcBef>
                <a:spcPct val="20000"/>
              </a:spcBef>
            </a:pPr>
            <a:r>
              <a:rPr lang="en-NZ" sz="2900" b="1" dirty="0" smtClean="0"/>
              <a:t>First game - </a:t>
            </a:r>
            <a:r>
              <a:rPr lang="en-NZ" sz="2900" b="1" u="sng" dirty="0" smtClean="0"/>
              <a:t>Friday </a:t>
            </a:r>
            <a:r>
              <a:rPr lang="en-NZ" sz="2900" b="1" u="sng" dirty="0" smtClean="0"/>
              <a:t>23rd </a:t>
            </a:r>
            <a:r>
              <a:rPr lang="en-NZ" sz="2900" b="1" u="sng" dirty="0" smtClean="0"/>
              <a:t>of October </a:t>
            </a:r>
            <a:r>
              <a:rPr lang="en-NZ" sz="2900" b="1" u="sng" dirty="0" smtClean="0"/>
              <a:t>2020 </a:t>
            </a:r>
            <a:r>
              <a:rPr lang="en-NZ" sz="2900" b="1" u="sng" dirty="0" smtClean="0"/>
              <a:t>@ Coronation Park </a:t>
            </a:r>
          </a:p>
          <a:p>
            <a:pPr marL="342900" lvl="0" indent="-342900" algn="ctr">
              <a:spcBef>
                <a:spcPct val="20000"/>
              </a:spcBef>
            </a:pPr>
            <a:endParaRPr lang="en-NZ" sz="2100" b="1" dirty="0"/>
          </a:p>
          <a:p>
            <a:pPr marL="342900" indent="-342900" algn="ctr">
              <a:spcBef>
                <a:spcPct val="20000"/>
              </a:spcBef>
            </a:pPr>
            <a:r>
              <a:rPr lang="en-NZ" sz="2900" b="1" dirty="0" smtClean="0"/>
              <a:t>Registrations </a:t>
            </a:r>
            <a:r>
              <a:rPr lang="en-NZ" sz="2900" b="1" dirty="0"/>
              <a:t>need to be </a:t>
            </a:r>
            <a:r>
              <a:rPr lang="en-NZ" sz="2900" b="1" dirty="0" smtClean="0"/>
              <a:t>handed in or emailed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NZ" sz="2900" b="1" dirty="0" smtClean="0"/>
              <a:t>Te Kete Hauora Reception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900" b="1" dirty="0" smtClean="0"/>
              <a:t>10 Gordon Street Dannevirke</a:t>
            </a:r>
            <a:endParaRPr lang="en-NZ" sz="2900" b="1" dirty="0"/>
          </a:p>
          <a:p>
            <a:pPr marL="342900" indent="-342900" algn="ctr">
              <a:spcBef>
                <a:spcPct val="20000"/>
              </a:spcBef>
            </a:pPr>
            <a:endParaRPr lang="en-NZ" sz="2900" b="1" dirty="0" smtClean="0"/>
          </a:p>
          <a:p>
            <a:pPr marL="342900" indent="-342900" algn="ctr">
              <a:spcBef>
                <a:spcPct val="20000"/>
              </a:spcBef>
            </a:pPr>
            <a:endParaRPr lang="en-NZ" sz="2900" b="1" dirty="0" smtClean="0"/>
          </a:p>
          <a:p>
            <a:pPr marL="342900" indent="-342900" algn="ctr">
              <a:spcBef>
                <a:spcPct val="20000"/>
              </a:spcBef>
            </a:pPr>
            <a:r>
              <a:rPr lang="en-NZ" sz="2900" b="1" dirty="0" smtClean="0"/>
              <a:t>FEE: $10.00 PER PLAYER</a:t>
            </a:r>
          </a:p>
          <a:p>
            <a:pPr marL="342900" indent="-342900" algn="ctr">
              <a:spcBef>
                <a:spcPct val="20000"/>
              </a:spcBef>
            </a:pPr>
            <a:endParaRPr lang="en-NZ" sz="2900" b="1" dirty="0" smtClean="0"/>
          </a:p>
          <a:p>
            <a:pPr marL="342900" indent="-342900" algn="ctr">
              <a:spcBef>
                <a:spcPct val="20000"/>
              </a:spcBef>
            </a:pPr>
            <a:r>
              <a:rPr lang="en-NZ" sz="2900" b="1" dirty="0" smtClean="0"/>
              <a:t>If you have any enquires please don’t hesitate to Contact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2900" b="1" dirty="0" smtClean="0"/>
              <a:t>Jamie Hape or Troy Tawhai</a:t>
            </a:r>
            <a:endParaRPr lang="en-NZ" sz="2900" b="1" dirty="0" smtClean="0"/>
          </a:p>
          <a:p>
            <a:pPr marL="342900" indent="-342900" algn="ctr">
              <a:spcBef>
                <a:spcPct val="20000"/>
              </a:spcBef>
            </a:pPr>
            <a:r>
              <a:rPr lang="en-NZ" sz="2900" b="1" dirty="0" smtClean="0"/>
              <a:t>Phone: </a:t>
            </a:r>
            <a:r>
              <a:rPr lang="en-NZ" sz="2900" b="1" dirty="0" smtClean="0"/>
              <a:t>027 240 2247</a:t>
            </a:r>
            <a:endParaRPr lang="en-NZ" sz="2900" b="1" dirty="0" smtClean="0"/>
          </a:p>
          <a:p>
            <a:pPr marL="342900" indent="-342900" algn="ctr">
              <a:spcBef>
                <a:spcPct val="20000"/>
              </a:spcBef>
            </a:pPr>
            <a:r>
              <a:rPr lang="en-NZ" sz="2900" b="1" dirty="0" smtClean="0"/>
              <a:t>Email: Jamie Hape – </a:t>
            </a:r>
            <a:r>
              <a:rPr lang="en-NZ" sz="2900" b="1" dirty="0" smtClean="0">
                <a:hlinkClick r:id="rId4"/>
              </a:rPr>
              <a:t>r2r@rangitane.co.nz</a:t>
            </a:r>
            <a:endParaRPr lang="en-NZ" sz="2900" b="1" dirty="0" smtClean="0"/>
          </a:p>
          <a:p>
            <a:pPr marL="342900" indent="-342900" algn="ctr">
              <a:spcBef>
                <a:spcPct val="20000"/>
              </a:spcBef>
            </a:pPr>
            <a:r>
              <a:rPr lang="en-US" sz="2900" b="1" dirty="0" smtClean="0"/>
              <a:t>Troy </a:t>
            </a:r>
            <a:r>
              <a:rPr lang="en-US" sz="2900" b="1" dirty="0"/>
              <a:t>T</a:t>
            </a:r>
            <a:r>
              <a:rPr lang="en-US" sz="2900" b="1" dirty="0" smtClean="0"/>
              <a:t>awhai – </a:t>
            </a:r>
            <a:r>
              <a:rPr lang="en-US" sz="2900" b="1" dirty="0" smtClean="0">
                <a:hlinkClick r:id="rId5"/>
              </a:rPr>
              <a:t>troy.tawhai@rangitane.co.nz</a:t>
            </a:r>
            <a:endParaRPr lang="en-US" sz="2900" b="1" dirty="0" smtClean="0"/>
          </a:p>
          <a:p>
            <a:pPr marL="342900" indent="-342900" algn="ctr">
              <a:spcBef>
                <a:spcPct val="20000"/>
              </a:spcBef>
            </a:pPr>
            <a:endParaRPr lang="en-NZ" sz="1400" b="1" dirty="0"/>
          </a:p>
          <a:p>
            <a:pPr marL="342900" indent="-342900" algn="ctr">
              <a:spcBef>
                <a:spcPct val="20000"/>
              </a:spcBef>
            </a:pPr>
            <a:endParaRPr lang="en-NZ" b="1" dirty="0"/>
          </a:p>
        </p:txBody>
      </p:sp>
      <p:pic>
        <p:nvPicPr>
          <p:cNvPr id="13" name="Picture 12" descr="touch pictur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0033" y="1"/>
            <a:ext cx="696496" cy="144037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585" y="80966"/>
            <a:ext cx="1932806" cy="13594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Jamie Hape</cp:lastModifiedBy>
  <cp:revision>27</cp:revision>
  <cp:lastPrinted>2014-05-29T00:28:10Z</cp:lastPrinted>
  <dcterms:created xsi:type="dcterms:W3CDTF">2011-08-10T03:20:20Z</dcterms:created>
  <dcterms:modified xsi:type="dcterms:W3CDTF">2020-09-13T20:55:42Z</dcterms:modified>
</cp:coreProperties>
</file>